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University of Buea: Mobile App for User Experience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outlines the design and implementation of a mobile app. The app will collect user experience data from mobile network subscribers. It aims to improve network performance and user satisfaction.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CD0DD3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477" y="6201966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AN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6041469"/>
            <a:ext cx="217181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Ayuk Nestor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294" y="650677"/>
            <a:ext cx="7491413" cy="138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Reluctance Assessment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26294" y="2393513"/>
            <a:ext cx="7491413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demand rewards and easy reporting methods. Addressing these concerns is crucial for app adoption. AI-triggered prompts and public proof can bridge the trust gap.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26294" y="3910013"/>
            <a:ext cx="7491413" cy="779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83%</a:t>
            </a:r>
            <a:endParaRPr lang="en-US" sz="6100" dirty="0"/>
          </a:p>
        </p:txBody>
      </p:sp>
      <p:sp>
        <p:nvSpPr>
          <p:cNvPr id="6" name="Text 3"/>
          <p:cNvSpPr/>
          <p:nvPr/>
        </p:nvSpPr>
        <p:spPr>
          <a:xfrm>
            <a:off x="3183136" y="4984075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Reward Demand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26294" y="6157555"/>
            <a:ext cx="7491413" cy="779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62%</a:t>
            </a:r>
            <a:endParaRPr lang="en-US" sz="6100" dirty="0"/>
          </a:p>
        </p:txBody>
      </p:sp>
      <p:sp>
        <p:nvSpPr>
          <p:cNvPr id="8" name="Text 5"/>
          <p:cNvSpPr/>
          <p:nvPr/>
        </p:nvSpPr>
        <p:spPr>
          <a:xfrm>
            <a:off x="3183136" y="7231618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Easy Reporting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717" y="1109543"/>
            <a:ext cx="7268170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Background and Context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82717" y="2102763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 network expansion in Cameroon faces challenges. Subscribers experience inconsistent signal strength and service delays. Traditional KPIs don't reflect the user's true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2717" y="3427333"/>
            <a:ext cx="757856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Quality of Experience (QoE) requires subjective feedback and contextual factors.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2717" y="4645819"/>
            <a:ext cx="503158" cy="5031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876479" y="4700111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509474" y="4645819"/>
            <a:ext cx="285452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Inconsistent Signals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509474" y="5108853"/>
            <a:ext cx="295072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Sudden drops in 4G coverage.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800" y="4645819"/>
            <a:ext cx="503158" cy="5031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4777561" y="4700111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5410557" y="4645819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Service Delays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410557" y="5108853"/>
            <a:ext cx="295072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latency during peak hours.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2717" y="6299359"/>
            <a:ext cx="503158" cy="50315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5" name="Text 12"/>
          <p:cNvSpPr/>
          <p:nvPr/>
        </p:nvSpPr>
        <p:spPr>
          <a:xfrm>
            <a:off x="876479" y="6353651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1509474" y="6299359"/>
            <a:ext cx="308669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Unexpected Outages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1509474" y="6762393"/>
            <a:ext cx="68518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Voice call failures in rural areas.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129111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 Limitations in Network Monitoring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measurements have critical shortcomings. There is not enough real-time user feedback. There is too much emphasis on infrastructure measures. There is no common platform for subjective and objective data.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48570"/>
            <a:ext cx="28265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Limited Feedback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Reliance on infrequent surveys.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748570"/>
            <a:ext cx="31403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Infrastructure Focus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Network logs fail to capture usability.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3705106"/>
            <a:ext cx="8111014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Aim and Objectives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1530" y="4734758"/>
            <a:ext cx="1300734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project aims to design and implement a mobile application. The app will enable real-time collection of user experience data. It will support QoE analytics and network performance evaluation.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1530" y="5737265"/>
            <a:ext cx="4181237" cy="1685330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1043345" y="5969079"/>
            <a:ext cx="3154323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Collection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3345" y="6449020"/>
            <a:ext cx="371760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user experience data instantly.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582" y="5737265"/>
            <a:ext cx="4181237" cy="1685330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456396" y="5969079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QoE Analytics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56396" y="6449020"/>
            <a:ext cx="371760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analysis of user experience quality.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9637633" y="5737265"/>
            <a:ext cx="4181237" cy="1685330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9869448" y="5969079"/>
            <a:ext cx="3657957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Evaluation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69448" y="6449020"/>
            <a:ext cx="3717608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network performance effectively.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3238143"/>
            <a:ext cx="6763583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Stakeholder Identification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06279" y="4134326"/>
            <a:ext cx="1321784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Stakeholder identification ensures the project meets the needs of all relevant parties. This includes end-users, MNOs, regulators, and developers.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79" y="4719399"/>
            <a:ext cx="504468" cy="5044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2558" y="4684157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End-Users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9" y="5864543"/>
            <a:ext cx="504468" cy="504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12558" y="5829300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MNOs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7009686"/>
            <a:ext cx="504468" cy="5044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12558" y="6974443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Developers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39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464" y="2908459"/>
            <a:ext cx="6507837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Requirements Engineering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7464" y="3755350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employed surveys, interviews, and QoS measurements. These methods elicit user perception and technical network performance.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7024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Surveys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907024" y="4860608"/>
            <a:ext cx="1205591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quantitative opinions.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7024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Interviews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907024" y="6004917"/>
            <a:ext cx="1205591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unmet needs.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07024" y="6754297"/>
            <a:ext cx="23174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QoS Measurement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907024" y="7149227"/>
            <a:ext cx="1205591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 network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0093"/>
            <a:ext cx="96678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Gathering: Survey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28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Surveys revealed key demographics and network issues. Most users are young students in urban areas. Common problems include slow internet and call drops.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3918109"/>
            <a:ext cx="2137529" cy="830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07988" y="421159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384482" y="4157424"/>
            <a:ext cx="1905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Urban Users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04936" y="4763333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808458"/>
            <a:ext cx="4275058" cy="8305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501336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5047774"/>
            <a:ext cx="2026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Slow Internet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73641" y="5653683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698808"/>
            <a:ext cx="6412587" cy="8305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08107" y="590371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7522012" y="5938123"/>
            <a:ext cx="15940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Call Drops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5383"/>
            <a:ext cx="104422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Gathering: Interview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815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Interviews uncovered context-dependent issues. Rural users reported no signal in their homes. Urban users experienced slow video downloads.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333399"/>
            <a:ext cx="3238738" cy="830580"/>
          </a:xfrm>
          <a:prstGeom prst="roundRect">
            <a:avLst>
              <a:gd name="adj" fmla="val 4323"/>
            </a:avLst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2288738" y="453830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4315778" y="4572714"/>
            <a:ext cx="24262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Rural: No Signal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4196120" y="5148739"/>
            <a:ext cx="9476899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5283637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3908107" y="548854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54516" y="5522952"/>
            <a:ext cx="3690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Urban: Slow Downloads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03025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Gathering: Application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data showed network performance variations. Orange had the strongest performance. Blue underperformed, especially in Mutengene.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753195" y="5047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Orange: Strong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72701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824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MTN: Variable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53995" y="378237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941243" y="6271022"/>
            <a:ext cx="35096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Blue: Underperforming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81436" y="6490097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2025-04-14T21:27:35Z</dcterms:created>
  <dcterms:modified xsi:type="dcterms:W3CDTF">2025-04-14T21:27:35Z</dcterms:modified>
</cp:coreProperties>
</file>